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326" r:id="rId3"/>
    <p:sldId id="327" r:id="rId4"/>
    <p:sldId id="323" r:id="rId5"/>
    <p:sldId id="331" r:id="rId6"/>
    <p:sldId id="322" r:id="rId7"/>
    <p:sldId id="316" r:id="rId8"/>
    <p:sldId id="332" r:id="rId9"/>
    <p:sldId id="333" r:id="rId10"/>
    <p:sldId id="309" r:id="rId11"/>
    <p:sldId id="313" r:id="rId12"/>
    <p:sldId id="324" r:id="rId13"/>
    <p:sldId id="280" r:id="rId14"/>
    <p:sldId id="279" r:id="rId15"/>
    <p:sldId id="273" r:id="rId16"/>
    <p:sldId id="328" r:id="rId17"/>
    <p:sldId id="281" r:id="rId18"/>
    <p:sldId id="283" r:id="rId19"/>
    <p:sldId id="329" r:id="rId20"/>
    <p:sldId id="282" r:id="rId21"/>
    <p:sldId id="330" r:id="rId22"/>
    <p:sldId id="295" r:id="rId23"/>
    <p:sldId id="296" r:id="rId24"/>
    <p:sldId id="297" r:id="rId25"/>
    <p:sldId id="317" r:id="rId26"/>
    <p:sldId id="334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B45ED-FAD8-414A-9377-2C88BA0D8DDB}" v="9" dt="2023-09-16T06:07:01.081"/>
    <p1510:client id="{53AD7B87-E06D-A6FC-C34B-9D120BE5DC8F}" v="136" dt="2023-09-19T07:46:03.685"/>
    <p1510:client id="{737D33F4-9745-3CF4-99F4-EA3F0C02E6A6}" v="74" dt="2023-09-15T15:17:06.816"/>
    <p1510:client id="{7BD7F802-94AA-00B9-1692-FDCB561AEFBD}" v="760" dt="2023-09-17T20:48:07.942"/>
    <p1510:client id="{A916B24F-4F89-6740-9FFE-79F338DDBD7C}" v="84" dt="2023-09-15T12:17:14.585"/>
    <p1510:client id="{CA2B0F30-3CE0-7B32-75AD-19CDB18AB825}" v="13" dt="2023-09-19T07:50:47.712"/>
    <p1510:client id="{CA96A754-C1CE-47F9-9173-A1A55241ECEA}" v="111" dt="2023-09-19T07:26:46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974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56E21-61DB-4A90-890A-626CFC59CAF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BF57E09-D6AD-4F89-8FC4-BE4717A0F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well-known strategy that is utilized for </a:t>
          </a:r>
          <a:r>
            <a:rPr lang="en-US">
              <a:latin typeface="Century Gothic" panose="020B0502020202020204"/>
            </a:rPr>
            <a:t>steganography</a:t>
          </a:r>
          <a:endParaRPr lang="en-US"/>
        </a:p>
      </dgm:t>
    </dgm:pt>
    <dgm:pt modelId="{F5D6310D-A56E-4B19-A9EA-34E92A1B2E95}" type="parTrans" cxnId="{430A7908-3613-4C45-A11A-DCFC4D096CC8}">
      <dgm:prSet/>
      <dgm:spPr/>
      <dgm:t>
        <a:bodyPr/>
        <a:lstStyle/>
        <a:p>
          <a:endParaRPr lang="en-US"/>
        </a:p>
      </dgm:t>
    </dgm:pt>
    <dgm:pt modelId="{4738FF77-79D0-40C3-9997-C131BB4AC148}" type="sibTrans" cxnId="{430A7908-3613-4C45-A11A-DCFC4D096CC8}">
      <dgm:prSet/>
      <dgm:spPr/>
      <dgm:t>
        <a:bodyPr/>
        <a:lstStyle/>
        <a:p>
          <a:endParaRPr lang="en-US"/>
        </a:p>
      </dgm:t>
    </dgm:pt>
    <dgm:pt modelId="{FF1EA10C-C9E9-46EB-94F7-10ED0B9D0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</a:t>
          </a:r>
          <a:r>
            <a:rPr lang="en-US">
              <a:latin typeface="Century Gothic" panose="020B0502020202020204"/>
            </a:rPr>
            <a:t>Utilize</a:t>
          </a:r>
          <a:r>
            <a:rPr lang="en-US"/>
            <a:t> LSB of picture‘s pixel data</a:t>
          </a:r>
        </a:p>
      </dgm:t>
    </dgm:pt>
    <dgm:pt modelId="{6116E1A3-6168-4942-A9EB-F3682A1578EB}" type="parTrans" cxnId="{660D027A-921B-469E-9D11-04DB56AB1D90}">
      <dgm:prSet/>
      <dgm:spPr/>
      <dgm:t>
        <a:bodyPr/>
        <a:lstStyle/>
        <a:p>
          <a:endParaRPr lang="en-US"/>
        </a:p>
      </dgm:t>
    </dgm:pt>
    <dgm:pt modelId="{5D9AE144-9B1F-4C68-ABFB-6D58DA54DD9B}" type="sibTrans" cxnId="{660D027A-921B-469E-9D11-04DB56AB1D90}">
      <dgm:prSet/>
      <dgm:spPr/>
      <dgm:t>
        <a:bodyPr/>
        <a:lstStyle/>
        <a:p>
          <a:endParaRPr lang="en-US"/>
        </a:p>
      </dgm:t>
    </dgm:pt>
    <dgm:pt modelId="{27A0477B-A947-4E5B-859D-BDB085055F6D}" type="pres">
      <dgm:prSet presAssocID="{BAE56E21-61DB-4A90-890A-626CFC59CAF1}" presName="root" presStyleCnt="0">
        <dgm:presLayoutVars>
          <dgm:dir/>
          <dgm:resizeHandles val="exact"/>
        </dgm:presLayoutVars>
      </dgm:prSet>
      <dgm:spPr/>
    </dgm:pt>
    <dgm:pt modelId="{35974A8A-FBA8-42C3-BAB5-44EDB880129D}" type="pres">
      <dgm:prSet presAssocID="{FBF57E09-D6AD-4F89-8FC4-BE4717A0F133}" presName="compNode" presStyleCnt="0"/>
      <dgm:spPr/>
    </dgm:pt>
    <dgm:pt modelId="{71338BBB-0DE6-476C-97D9-7015A7C317EF}" type="pres">
      <dgm:prSet presAssocID="{FBF57E09-D6AD-4F89-8FC4-BE4717A0F1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65C4859-9466-4A58-BA7D-4709931D2AB0}" type="pres">
      <dgm:prSet presAssocID="{FBF57E09-D6AD-4F89-8FC4-BE4717A0F133}" presName="spaceRect" presStyleCnt="0"/>
      <dgm:spPr/>
    </dgm:pt>
    <dgm:pt modelId="{F203D12A-298E-4576-8D8E-E785D1DA2B72}" type="pres">
      <dgm:prSet presAssocID="{FBF57E09-D6AD-4F89-8FC4-BE4717A0F133}" presName="textRect" presStyleLbl="revTx" presStyleIdx="0" presStyleCnt="2">
        <dgm:presLayoutVars>
          <dgm:chMax val="1"/>
          <dgm:chPref val="1"/>
        </dgm:presLayoutVars>
      </dgm:prSet>
      <dgm:spPr/>
    </dgm:pt>
    <dgm:pt modelId="{5D30355B-E385-40B9-9005-EA7B01572147}" type="pres">
      <dgm:prSet presAssocID="{4738FF77-79D0-40C3-9997-C131BB4AC148}" presName="sibTrans" presStyleCnt="0"/>
      <dgm:spPr/>
    </dgm:pt>
    <dgm:pt modelId="{F21C5C73-303A-4CCF-8A95-CE7B13B4AFA2}" type="pres">
      <dgm:prSet presAssocID="{FF1EA10C-C9E9-46EB-94F7-10ED0B9D04AA}" presName="compNode" presStyleCnt="0"/>
      <dgm:spPr/>
    </dgm:pt>
    <dgm:pt modelId="{D6AF327F-FBDB-4104-A3BA-AE6CA3710669}" type="pres">
      <dgm:prSet presAssocID="{FF1EA10C-C9E9-46EB-94F7-10ED0B9D04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AB91E43C-4B29-4DAE-9472-23E59EA691D2}" type="pres">
      <dgm:prSet presAssocID="{FF1EA10C-C9E9-46EB-94F7-10ED0B9D04AA}" presName="spaceRect" presStyleCnt="0"/>
      <dgm:spPr/>
    </dgm:pt>
    <dgm:pt modelId="{02D76B54-712B-47CA-8AB8-C6A79C831A69}" type="pres">
      <dgm:prSet presAssocID="{FF1EA10C-C9E9-46EB-94F7-10ED0B9D04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30A7908-3613-4C45-A11A-DCFC4D096CC8}" srcId="{BAE56E21-61DB-4A90-890A-626CFC59CAF1}" destId="{FBF57E09-D6AD-4F89-8FC4-BE4717A0F133}" srcOrd="0" destOrd="0" parTransId="{F5D6310D-A56E-4B19-A9EA-34E92A1B2E95}" sibTransId="{4738FF77-79D0-40C3-9997-C131BB4AC148}"/>
    <dgm:cxn modelId="{8C58341E-076C-46E4-84FE-BD7A1125B888}" type="presOf" srcId="{FF1EA10C-C9E9-46EB-94F7-10ED0B9D04AA}" destId="{02D76B54-712B-47CA-8AB8-C6A79C831A69}" srcOrd="0" destOrd="0" presId="urn:microsoft.com/office/officeart/2018/2/layout/IconLabelList"/>
    <dgm:cxn modelId="{660D027A-921B-469E-9D11-04DB56AB1D90}" srcId="{BAE56E21-61DB-4A90-890A-626CFC59CAF1}" destId="{FF1EA10C-C9E9-46EB-94F7-10ED0B9D04AA}" srcOrd="1" destOrd="0" parTransId="{6116E1A3-6168-4942-A9EB-F3682A1578EB}" sibTransId="{5D9AE144-9B1F-4C68-ABFB-6D58DA54DD9B}"/>
    <dgm:cxn modelId="{7CDC1C9D-638A-40D7-955E-69E534F1ACA4}" type="presOf" srcId="{FBF57E09-D6AD-4F89-8FC4-BE4717A0F133}" destId="{F203D12A-298E-4576-8D8E-E785D1DA2B72}" srcOrd="0" destOrd="0" presId="urn:microsoft.com/office/officeart/2018/2/layout/IconLabelList"/>
    <dgm:cxn modelId="{7744B4F7-9A94-4BB0-940F-15AC62305666}" type="presOf" srcId="{BAE56E21-61DB-4A90-890A-626CFC59CAF1}" destId="{27A0477B-A947-4E5B-859D-BDB085055F6D}" srcOrd="0" destOrd="0" presId="urn:microsoft.com/office/officeart/2018/2/layout/IconLabelList"/>
    <dgm:cxn modelId="{F5691C1F-A7C7-447A-84E1-1F9733F3D19B}" type="presParOf" srcId="{27A0477B-A947-4E5B-859D-BDB085055F6D}" destId="{35974A8A-FBA8-42C3-BAB5-44EDB880129D}" srcOrd="0" destOrd="0" presId="urn:microsoft.com/office/officeart/2018/2/layout/IconLabelList"/>
    <dgm:cxn modelId="{8662C602-73D7-499E-A654-202056C71582}" type="presParOf" srcId="{35974A8A-FBA8-42C3-BAB5-44EDB880129D}" destId="{71338BBB-0DE6-476C-97D9-7015A7C317EF}" srcOrd="0" destOrd="0" presId="urn:microsoft.com/office/officeart/2018/2/layout/IconLabelList"/>
    <dgm:cxn modelId="{2EF01A15-CAC4-44EC-A164-FEA313B6546C}" type="presParOf" srcId="{35974A8A-FBA8-42C3-BAB5-44EDB880129D}" destId="{465C4859-9466-4A58-BA7D-4709931D2AB0}" srcOrd="1" destOrd="0" presId="urn:microsoft.com/office/officeart/2018/2/layout/IconLabelList"/>
    <dgm:cxn modelId="{B8CA7497-DF3D-4BFA-A941-F4F036A35E06}" type="presParOf" srcId="{35974A8A-FBA8-42C3-BAB5-44EDB880129D}" destId="{F203D12A-298E-4576-8D8E-E785D1DA2B72}" srcOrd="2" destOrd="0" presId="urn:microsoft.com/office/officeart/2018/2/layout/IconLabelList"/>
    <dgm:cxn modelId="{85EDB7D4-B57E-4B7F-ADF8-08DED64DE2C3}" type="presParOf" srcId="{27A0477B-A947-4E5B-859D-BDB085055F6D}" destId="{5D30355B-E385-40B9-9005-EA7B01572147}" srcOrd="1" destOrd="0" presId="urn:microsoft.com/office/officeart/2018/2/layout/IconLabelList"/>
    <dgm:cxn modelId="{03F0C00A-8CA7-4FF4-9D5F-9C65218B12A9}" type="presParOf" srcId="{27A0477B-A947-4E5B-859D-BDB085055F6D}" destId="{F21C5C73-303A-4CCF-8A95-CE7B13B4AFA2}" srcOrd="2" destOrd="0" presId="urn:microsoft.com/office/officeart/2018/2/layout/IconLabelList"/>
    <dgm:cxn modelId="{204FC9D5-BDCF-400E-A0BA-F376C763D607}" type="presParOf" srcId="{F21C5C73-303A-4CCF-8A95-CE7B13B4AFA2}" destId="{D6AF327F-FBDB-4104-A3BA-AE6CA3710669}" srcOrd="0" destOrd="0" presId="urn:microsoft.com/office/officeart/2018/2/layout/IconLabelList"/>
    <dgm:cxn modelId="{38A827D7-D599-4555-9D11-427B57E989E9}" type="presParOf" srcId="{F21C5C73-303A-4CCF-8A95-CE7B13B4AFA2}" destId="{AB91E43C-4B29-4DAE-9472-23E59EA691D2}" srcOrd="1" destOrd="0" presId="urn:microsoft.com/office/officeart/2018/2/layout/IconLabelList"/>
    <dgm:cxn modelId="{C7E0A33E-5A60-478B-A6A8-245CF759B0FE}" type="presParOf" srcId="{F21C5C73-303A-4CCF-8A95-CE7B13B4AFA2}" destId="{02D76B54-712B-47CA-8AB8-C6A79C831A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E56E21-61DB-4A90-890A-626CFC59CA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BF57E09-D6AD-4F89-8FC4-BE4717A0F133}">
      <dgm:prSet/>
      <dgm:spPr/>
      <dgm:t>
        <a:bodyPr/>
        <a:lstStyle/>
        <a:p>
          <a:r>
            <a:rPr lang="en-US" dirty="0"/>
            <a:t>Hashing functions take some data as input and produce an output (called hash digest) of fixed length for that input data.</a:t>
          </a:r>
        </a:p>
      </dgm:t>
    </dgm:pt>
    <dgm:pt modelId="{F5D6310D-A56E-4B19-A9EA-34E92A1B2E95}" type="parTrans" cxnId="{430A7908-3613-4C45-A11A-DCFC4D096CC8}">
      <dgm:prSet/>
      <dgm:spPr/>
      <dgm:t>
        <a:bodyPr/>
        <a:lstStyle/>
        <a:p>
          <a:endParaRPr lang="en-US"/>
        </a:p>
      </dgm:t>
    </dgm:pt>
    <dgm:pt modelId="{4738FF77-79D0-40C3-9997-C131BB4AC148}" type="sibTrans" cxnId="{430A7908-3613-4C45-A11A-DCFC4D096CC8}">
      <dgm:prSet/>
      <dgm:spPr/>
      <dgm:t>
        <a:bodyPr/>
        <a:lstStyle/>
        <a:p>
          <a:endParaRPr lang="en-US"/>
        </a:p>
      </dgm:t>
    </dgm:pt>
    <dgm:pt modelId="{EF80A043-C677-4A1D-8D27-129C3666C24F}">
      <dgm:prSet phldr="0"/>
      <dgm:spPr/>
      <dgm:t>
        <a:bodyPr/>
        <a:lstStyle/>
        <a:p>
          <a:pPr rtl="0"/>
          <a:r>
            <a:rPr lang="en-US" dirty="0"/>
            <a:t>SHA-512 is a hashing algorithm that performs a hashing function on some data given to it.</a:t>
          </a:r>
          <a:endParaRPr lang="en-US" dirty="0">
            <a:latin typeface="Century Gothic" panose="020B0502020202020204"/>
          </a:endParaRPr>
        </a:p>
      </dgm:t>
    </dgm:pt>
    <dgm:pt modelId="{6B99F56D-4F6E-4C09-9A6B-59AE62E2C7E7}" type="parTrans" cxnId="{F8D81717-D83D-4B30-B14C-8326D6EB4854}">
      <dgm:prSet/>
      <dgm:spPr/>
    </dgm:pt>
    <dgm:pt modelId="{223ADCEA-26B7-439E-BEAB-F37E1EE4EE06}" type="sibTrans" cxnId="{F8D81717-D83D-4B30-B14C-8326D6EB4854}">
      <dgm:prSet/>
      <dgm:spPr/>
      <dgm:t>
        <a:bodyPr/>
        <a:lstStyle/>
        <a:p>
          <a:endParaRPr lang="en-US"/>
        </a:p>
      </dgm:t>
    </dgm:pt>
    <dgm:pt modelId="{CC91FC33-9AFE-44D4-983E-DD7A2B668415}" type="pres">
      <dgm:prSet presAssocID="{BAE56E21-61DB-4A90-890A-626CFC59CAF1}" presName="root" presStyleCnt="0">
        <dgm:presLayoutVars>
          <dgm:dir/>
          <dgm:resizeHandles val="exact"/>
        </dgm:presLayoutVars>
      </dgm:prSet>
      <dgm:spPr/>
    </dgm:pt>
    <dgm:pt modelId="{87FBBCA7-B1AE-4584-8ACB-83252843720C}" type="pres">
      <dgm:prSet presAssocID="{FBF57E09-D6AD-4F89-8FC4-BE4717A0F133}" presName="compNode" presStyleCnt="0"/>
      <dgm:spPr/>
    </dgm:pt>
    <dgm:pt modelId="{09A6E1D0-94DE-47D6-9E85-A66F381B48DB}" type="pres">
      <dgm:prSet presAssocID="{FBF57E09-D6AD-4F89-8FC4-BE4717A0F133}" presName="bgRect" presStyleLbl="bgShp" presStyleIdx="0" presStyleCnt="2"/>
      <dgm:spPr/>
    </dgm:pt>
    <dgm:pt modelId="{97813125-EC63-4CE5-9980-82265577D0B4}" type="pres">
      <dgm:prSet presAssocID="{FBF57E09-D6AD-4F89-8FC4-BE4717A0F1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F28C13E-F9B4-44A2-8E00-AEA6F076894C}" type="pres">
      <dgm:prSet presAssocID="{FBF57E09-D6AD-4F89-8FC4-BE4717A0F133}" presName="spaceRect" presStyleCnt="0"/>
      <dgm:spPr/>
    </dgm:pt>
    <dgm:pt modelId="{149AB7C2-D659-4ACF-84A5-E63F193C82D0}" type="pres">
      <dgm:prSet presAssocID="{FBF57E09-D6AD-4F89-8FC4-BE4717A0F133}" presName="parTx" presStyleLbl="revTx" presStyleIdx="0" presStyleCnt="2">
        <dgm:presLayoutVars>
          <dgm:chMax val="0"/>
          <dgm:chPref val="0"/>
        </dgm:presLayoutVars>
      </dgm:prSet>
      <dgm:spPr/>
    </dgm:pt>
    <dgm:pt modelId="{E50FCBE8-5904-4C53-98B2-2B08E4C3DA5A}" type="pres">
      <dgm:prSet presAssocID="{4738FF77-79D0-40C3-9997-C131BB4AC148}" presName="sibTrans" presStyleCnt="0"/>
      <dgm:spPr/>
    </dgm:pt>
    <dgm:pt modelId="{A929FD22-D4F3-4B37-9820-5345B5B9C034}" type="pres">
      <dgm:prSet presAssocID="{EF80A043-C677-4A1D-8D27-129C3666C24F}" presName="compNode" presStyleCnt="0"/>
      <dgm:spPr/>
    </dgm:pt>
    <dgm:pt modelId="{D54A9F8C-B4E6-401B-84C9-086FB3BF6101}" type="pres">
      <dgm:prSet presAssocID="{EF80A043-C677-4A1D-8D27-129C3666C24F}" presName="bgRect" presStyleLbl="bgShp" presStyleIdx="1" presStyleCnt="2"/>
      <dgm:spPr/>
    </dgm:pt>
    <dgm:pt modelId="{B3CE3968-4DE3-459D-97FE-2442DDC7EE0D}" type="pres">
      <dgm:prSet presAssocID="{EF80A043-C677-4A1D-8D27-129C3666C24F}" presName="iconRect" presStyleLbl="node1" presStyleIdx="1" presStyleCnt="2"/>
      <dgm:spPr>
        <a:ln>
          <a:noFill/>
        </a:ln>
      </dgm:spPr>
    </dgm:pt>
    <dgm:pt modelId="{7733E77F-72D2-4E99-A378-BD16EA2287DC}" type="pres">
      <dgm:prSet presAssocID="{EF80A043-C677-4A1D-8D27-129C3666C24F}" presName="spaceRect" presStyleCnt="0"/>
      <dgm:spPr/>
    </dgm:pt>
    <dgm:pt modelId="{17BE5CFC-929A-4E77-B82E-7460961CEA27}" type="pres">
      <dgm:prSet presAssocID="{EF80A043-C677-4A1D-8D27-129C3666C24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4D47B05-A398-41D3-AA2E-341BAAED5256}" type="presOf" srcId="{FBF57E09-D6AD-4F89-8FC4-BE4717A0F133}" destId="{149AB7C2-D659-4ACF-84A5-E63F193C82D0}" srcOrd="0" destOrd="0" presId="urn:microsoft.com/office/officeart/2018/2/layout/IconVerticalSolidList"/>
    <dgm:cxn modelId="{430A7908-3613-4C45-A11A-DCFC4D096CC8}" srcId="{BAE56E21-61DB-4A90-890A-626CFC59CAF1}" destId="{FBF57E09-D6AD-4F89-8FC4-BE4717A0F133}" srcOrd="0" destOrd="0" parTransId="{F5D6310D-A56E-4B19-A9EA-34E92A1B2E95}" sibTransId="{4738FF77-79D0-40C3-9997-C131BB4AC148}"/>
    <dgm:cxn modelId="{F8D81717-D83D-4B30-B14C-8326D6EB4854}" srcId="{BAE56E21-61DB-4A90-890A-626CFC59CAF1}" destId="{EF80A043-C677-4A1D-8D27-129C3666C24F}" srcOrd="1" destOrd="0" parTransId="{6B99F56D-4F6E-4C09-9A6B-59AE62E2C7E7}" sibTransId="{223ADCEA-26B7-439E-BEAB-F37E1EE4EE06}"/>
    <dgm:cxn modelId="{64596217-24BC-4DD4-B89D-79518FF87A49}" type="presOf" srcId="{EF80A043-C677-4A1D-8D27-129C3666C24F}" destId="{17BE5CFC-929A-4E77-B82E-7460961CEA27}" srcOrd="0" destOrd="0" presId="urn:microsoft.com/office/officeart/2018/2/layout/IconVerticalSolidList"/>
    <dgm:cxn modelId="{AA40F528-400E-4D98-9B46-37A85AC1F628}" type="presOf" srcId="{BAE56E21-61DB-4A90-890A-626CFC59CAF1}" destId="{CC91FC33-9AFE-44D4-983E-DD7A2B668415}" srcOrd="0" destOrd="0" presId="urn:microsoft.com/office/officeart/2018/2/layout/IconVerticalSolidList"/>
    <dgm:cxn modelId="{A7EC511B-DB26-49A6-9657-BBEA13E8CD86}" type="presParOf" srcId="{CC91FC33-9AFE-44D4-983E-DD7A2B668415}" destId="{87FBBCA7-B1AE-4584-8ACB-83252843720C}" srcOrd="0" destOrd="0" presId="urn:microsoft.com/office/officeart/2018/2/layout/IconVerticalSolidList"/>
    <dgm:cxn modelId="{B6C31E70-86CD-4681-B365-C6C3BA689199}" type="presParOf" srcId="{87FBBCA7-B1AE-4584-8ACB-83252843720C}" destId="{09A6E1D0-94DE-47D6-9E85-A66F381B48DB}" srcOrd="0" destOrd="0" presId="urn:microsoft.com/office/officeart/2018/2/layout/IconVerticalSolidList"/>
    <dgm:cxn modelId="{8D0D84FE-B274-422D-AD52-B4F3C56A2000}" type="presParOf" srcId="{87FBBCA7-B1AE-4584-8ACB-83252843720C}" destId="{97813125-EC63-4CE5-9980-82265577D0B4}" srcOrd="1" destOrd="0" presId="urn:microsoft.com/office/officeart/2018/2/layout/IconVerticalSolidList"/>
    <dgm:cxn modelId="{1E5F0DCA-CDF1-4EAA-A60B-3343B354ADB8}" type="presParOf" srcId="{87FBBCA7-B1AE-4584-8ACB-83252843720C}" destId="{CF28C13E-F9B4-44A2-8E00-AEA6F076894C}" srcOrd="2" destOrd="0" presId="urn:microsoft.com/office/officeart/2018/2/layout/IconVerticalSolidList"/>
    <dgm:cxn modelId="{2758B08C-41B6-4E1B-B38F-42021C28C0E4}" type="presParOf" srcId="{87FBBCA7-B1AE-4584-8ACB-83252843720C}" destId="{149AB7C2-D659-4ACF-84A5-E63F193C82D0}" srcOrd="3" destOrd="0" presId="urn:microsoft.com/office/officeart/2018/2/layout/IconVerticalSolidList"/>
    <dgm:cxn modelId="{34851E3E-B3A8-4AE0-A0B1-3CFF43BCC43E}" type="presParOf" srcId="{CC91FC33-9AFE-44D4-983E-DD7A2B668415}" destId="{E50FCBE8-5904-4C53-98B2-2B08E4C3DA5A}" srcOrd="1" destOrd="0" presId="urn:microsoft.com/office/officeart/2018/2/layout/IconVerticalSolidList"/>
    <dgm:cxn modelId="{6D8A1F85-3D7F-46E9-9493-4989A15AB30F}" type="presParOf" srcId="{CC91FC33-9AFE-44D4-983E-DD7A2B668415}" destId="{A929FD22-D4F3-4B37-9820-5345B5B9C034}" srcOrd="2" destOrd="0" presId="urn:microsoft.com/office/officeart/2018/2/layout/IconVerticalSolidList"/>
    <dgm:cxn modelId="{02EA562C-116C-48EC-94D1-F9827B85DA33}" type="presParOf" srcId="{A929FD22-D4F3-4B37-9820-5345B5B9C034}" destId="{D54A9F8C-B4E6-401B-84C9-086FB3BF6101}" srcOrd="0" destOrd="0" presId="urn:microsoft.com/office/officeart/2018/2/layout/IconVerticalSolidList"/>
    <dgm:cxn modelId="{16ECE9BC-FEFC-4CAC-AE40-7E1FF1CC3E99}" type="presParOf" srcId="{A929FD22-D4F3-4B37-9820-5345B5B9C034}" destId="{B3CE3968-4DE3-459D-97FE-2442DDC7EE0D}" srcOrd="1" destOrd="0" presId="urn:microsoft.com/office/officeart/2018/2/layout/IconVerticalSolidList"/>
    <dgm:cxn modelId="{99C1078A-44F4-46E0-9102-F22A847ECA7E}" type="presParOf" srcId="{A929FD22-D4F3-4B37-9820-5345B5B9C034}" destId="{7733E77F-72D2-4E99-A378-BD16EA2287DC}" srcOrd="2" destOrd="0" presId="urn:microsoft.com/office/officeart/2018/2/layout/IconVerticalSolidList"/>
    <dgm:cxn modelId="{6FE0E20B-0525-4F3B-9396-4DE0CA417206}" type="presParOf" srcId="{A929FD22-D4F3-4B37-9820-5345B5B9C034}" destId="{17BE5CFC-929A-4E77-B82E-7460961CEA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38BBB-0DE6-476C-97D9-7015A7C317EF}">
      <dsp:nvSpPr>
        <dsp:cNvPr id="0" name=""/>
        <dsp:cNvSpPr/>
      </dsp:nvSpPr>
      <dsp:spPr>
        <a:xfrm>
          <a:off x="1175655" y="322253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3D12A-298E-4576-8D8E-E785D1DA2B72}">
      <dsp:nvSpPr>
        <dsp:cNvPr id="0" name=""/>
        <dsp:cNvSpPr/>
      </dsp:nvSpPr>
      <dsp:spPr>
        <a:xfrm>
          <a:off x="52623" y="2611687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well-known strategy that is utilized for </a:t>
          </a:r>
          <a:r>
            <a:rPr lang="en-US" sz="2300" kern="1200">
              <a:latin typeface="Century Gothic" panose="020B0502020202020204"/>
            </a:rPr>
            <a:t>steganography</a:t>
          </a:r>
          <a:endParaRPr lang="en-US" sz="2300" kern="1200"/>
        </a:p>
      </dsp:txBody>
      <dsp:txXfrm>
        <a:off x="52623" y="2611687"/>
        <a:ext cx="4083750" cy="720000"/>
      </dsp:txXfrm>
    </dsp:sp>
    <dsp:sp modelId="{D6AF327F-FBDB-4104-A3BA-AE6CA3710669}">
      <dsp:nvSpPr>
        <dsp:cNvPr id="0" name=""/>
        <dsp:cNvSpPr/>
      </dsp:nvSpPr>
      <dsp:spPr>
        <a:xfrm>
          <a:off x="5974061" y="322253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76B54-712B-47CA-8AB8-C6A79C831A69}">
      <dsp:nvSpPr>
        <dsp:cNvPr id="0" name=""/>
        <dsp:cNvSpPr/>
      </dsp:nvSpPr>
      <dsp:spPr>
        <a:xfrm>
          <a:off x="4851030" y="2611687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 </a:t>
          </a:r>
          <a:r>
            <a:rPr lang="en-US" sz="2300" kern="1200">
              <a:latin typeface="Century Gothic" panose="020B0502020202020204"/>
            </a:rPr>
            <a:t>Utilize</a:t>
          </a:r>
          <a:r>
            <a:rPr lang="en-US" sz="2300" kern="1200"/>
            <a:t> LSB of picture‘s pixel data</a:t>
          </a:r>
        </a:p>
      </dsp:txBody>
      <dsp:txXfrm>
        <a:off x="4851030" y="2611687"/>
        <a:ext cx="408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6E1D0-94DE-47D6-9E85-A66F381B48DB}">
      <dsp:nvSpPr>
        <dsp:cNvPr id="0" name=""/>
        <dsp:cNvSpPr/>
      </dsp:nvSpPr>
      <dsp:spPr>
        <a:xfrm>
          <a:off x="0" y="899823"/>
          <a:ext cx="9318082" cy="1661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13125-EC63-4CE5-9980-82265577D0B4}">
      <dsp:nvSpPr>
        <dsp:cNvPr id="0" name=""/>
        <dsp:cNvSpPr/>
      </dsp:nvSpPr>
      <dsp:spPr>
        <a:xfrm>
          <a:off x="502516" y="1273596"/>
          <a:ext cx="913666" cy="913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AB7C2-D659-4ACF-84A5-E63F193C82D0}">
      <dsp:nvSpPr>
        <dsp:cNvPr id="0" name=""/>
        <dsp:cNvSpPr/>
      </dsp:nvSpPr>
      <dsp:spPr>
        <a:xfrm>
          <a:off x="1918700" y="899823"/>
          <a:ext cx="7399382" cy="1661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12" tIns="175812" rIns="175812" bIns="1758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Hashing functions take some data as input and produce an output (called hash digest) of fixed length for that input data.</a:t>
          </a:r>
        </a:p>
      </dsp:txBody>
      <dsp:txXfrm>
        <a:off x="1918700" y="899823"/>
        <a:ext cx="7399382" cy="1661212"/>
      </dsp:txXfrm>
    </dsp:sp>
    <dsp:sp modelId="{D54A9F8C-B4E6-401B-84C9-086FB3BF6101}">
      <dsp:nvSpPr>
        <dsp:cNvPr id="0" name=""/>
        <dsp:cNvSpPr/>
      </dsp:nvSpPr>
      <dsp:spPr>
        <a:xfrm>
          <a:off x="0" y="2976338"/>
          <a:ext cx="9318082" cy="1661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E3968-4DE3-459D-97FE-2442DDC7EE0D}">
      <dsp:nvSpPr>
        <dsp:cNvPr id="0" name=""/>
        <dsp:cNvSpPr/>
      </dsp:nvSpPr>
      <dsp:spPr>
        <a:xfrm>
          <a:off x="502516" y="3350111"/>
          <a:ext cx="913666" cy="913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E5CFC-929A-4E77-B82E-7460961CEA27}">
      <dsp:nvSpPr>
        <dsp:cNvPr id="0" name=""/>
        <dsp:cNvSpPr/>
      </dsp:nvSpPr>
      <dsp:spPr>
        <a:xfrm>
          <a:off x="1918700" y="2976338"/>
          <a:ext cx="7399382" cy="1661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12" tIns="175812" rIns="175812" bIns="175812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SHA-512 is a hashing algorithm that performs a hashing function on some data given to it.</a:t>
          </a:r>
          <a:endParaRPr lang="en-US" sz="2500" kern="1200" dirty="0">
            <a:latin typeface="Century Gothic" panose="020B0502020202020204"/>
          </a:endParaRPr>
        </a:p>
      </dsp:txBody>
      <dsp:txXfrm>
        <a:off x="1918700" y="2976338"/>
        <a:ext cx="7399382" cy="1661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753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651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3928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201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89459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8553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750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58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536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090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007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568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339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5846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692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865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3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d1442/SPL_1/tree/main/A_HashStegoVault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451411" y="624110"/>
            <a:ext cx="7976755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b="1" err="1"/>
              <a:t>HashStegoVault</a:t>
            </a:r>
            <a:endParaRPr lang="en-US" sz="6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61B36-C0D6-6AA3-358C-B97CAA4A1C1E}"/>
              </a:ext>
            </a:extLst>
          </p:cNvPr>
          <p:cNvSpPr txBox="1"/>
          <p:nvPr/>
        </p:nvSpPr>
        <p:spPr>
          <a:xfrm>
            <a:off x="531812" y="2133600"/>
            <a:ext cx="4625882" cy="17964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FFC35-786E-E637-FAAC-79D29E7598B0}"/>
              </a:ext>
            </a:extLst>
          </p:cNvPr>
          <p:cNvSpPr txBox="1"/>
          <p:nvPr/>
        </p:nvSpPr>
        <p:spPr>
          <a:xfrm>
            <a:off x="6736726" y="2918292"/>
            <a:ext cx="4267198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Supervised by,​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Mohammed Shafiul Alam Khan​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Professor,​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IIT, University of Dhaka</a:t>
            </a:r>
          </a:p>
          <a:p>
            <a:pPr>
              <a:spcAft>
                <a:spcPts val="600"/>
              </a:spcAft>
            </a:pPr>
            <a:r>
              <a:rPr lang="en-US" dirty="0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A967D-FF2C-AADD-0EA8-95D8CDDA99A5}"/>
              </a:ext>
            </a:extLst>
          </p:cNvPr>
          <p:cNvSpPr txBox="1"/>
          <p:nvPr/>
        </p:nvSpPr>
        <p:spPr>
          <a:xfrm>
            <a:off x="2228312" y="3140528"/>
            <a:ext cx="2803608" cy="2305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/>
                <a:cs typeface="Calibri"/>
              </a:rPr>
              <a:t>Presented by,</a:t>
            </a:r>
            <a:endParaRPr lang="en-US" sz="280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/>
                <a:cs typeface="Calibri"/>
              </a:rPr>
              <a:t>Adnan Bin Wahid</a:t>
            </a:r>
            <a:endParaRPr lang="en-US" sz="280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/>
                <a:cs typeface="Calibri"/>
              </a:rPr>
              <a:t>BSSE-14</a:t>
            </a:r>
            <a:endParaRPr lang="en-US" sz="280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/>
                <a:cs typeface="Calibri"/>
              </a:rPr>
              <a:t>Roll:- 1442</a:t>
            </a:r>
            <a:endParaRPr lang="en-US" sz="2800" dirty="0">
              <a:latin typeface="Calibri"/>
              <a:cs typeface="Calibri"/>
            </a:endParaRPr>
          </a:p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065C1-BE56-88D3-6DBA-5A7412BD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yellow bubble with black text&#10;&#10;Description automatically generated">
            <a:extLst>
              <a:ext uri="{FF2B5EF4-FFF2-40B4-BE49-F238E27FC236}">
                <a16:creationId xmlns:a16="http://schemas.microsoft.com/office/drawing/2014/main" id="{BC3F6617-5E16-EEB7-40D1-EFAFF0DC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60" y="968023"/>
            <a:ext cx="6079971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3D084-0C07-175F-1C71-53A10010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9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 descr="A diagram of a block diagram&#10;&#10;Description automatically generated">
            <a:extLst>
              <a:ext uri="{FF2B5EF4-FFF2-40B4-BE49-F238E27FC236}">
                <a16:creationId xmlns:a16="http://schemas.microsoft.com/office/drawing/2014/main" id="{E6956324-E8E2-B64F-441E-DF81E24FE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988"/>
          <a:stretch/>
        </p:blipFill>
        <p:spPr>
          <a:xfrm>
            <a:off x="2589211" y="643467"/>
            <a:ext cx="8951825" cy="5571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6C7C-3D97-21E7-2E69-45890F2B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9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90F27-F22B-6AF5-36DA-61E0F4717F23}"/>
              </a:ext>
            </a:extLst>
          </p:cNvPr>
          <p:cNvSpPr txBox="1"/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SHA-512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3" name="TextBox 2">
            <a:extLst>
              <a:ext uri="{FF2B5EF4-FFF2-40B4-BE49-F238E27FC236}">
                <a16:creationId xmlns:a16="http://schemas.microsoft.com/office/drawing/2014/main" id="{420D9F83-D933-9F5F-C005-4FE993FA6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801966"/>
              </p:ext>
            </p:extLst>
          </p:nvPr>
        </p:nvGraphicFramePr>
        <p:xfrm>
          <a:off x="1564859" y="957776"/>
          <a:ext cx="9318083" cy="5537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6A10347-033D-862E-5ACA-175EA74A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9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text with black text&#10;&#10;Description automatically generated">
            <a:extLst>
              <a:ext uri="{FF2B5EF4-FFF2-40B4-BE49-F238E27FC236}">
                <a16:creationId xmlns:a16="http://schemas.microsoft.com/office/drawing/2014/main" id="{888B9533-17D1-34AE-0EA4-3087D629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715" y="966611"/>
            <a:ext cx="6655105" cy="49247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4E0ED-24FB-140B-05C0-6FFF8AAA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67D1238-AF59-B518-747B-D33EEC10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06" y="968023"/>
            <a:ext cx="5612280" cy="49247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8BDBCA-20AC-FD58-8C78-B59A5E49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0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881AC3-4FDC-0075-6BEE-40583712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99" y="968023"/>
            <a:ext cx="6233893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2589-959A-D393-8EA0-E89682FA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5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2589-959A-D393-8EA0-E89682FA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BD49C-B738-BD8C-7BD2-402D338E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98" y="694913"/>
            <a:ext cx="7498730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0BD43-1B24-AF1B-45F4-51327EFF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12" y="968023"/>
            <a:ext cx="6175267" cy="49247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F867B-A1B5-2380-2883-CA237FF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0040898-5363-54C9-EEAB-1D4ADD1D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31" y="968023"/>
            <a:ext cx="6214230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25F4-827E-5571-B2E6-E99FEB1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6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0BD43-1B24-AF1B-45F4-51327EFF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12" y="968023"/>
            <a:ext cx="6175267" cy="49247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F867B-A1B5-2380-2883-CA237FF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5344-720F-8BDF-5B2F-AC884368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12" y="3885743"/>
            <a:ext cx="5601185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0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0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56E60-5885-CF7F-DDFA-48890229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4E731-CFAD-E43B-AB44-28EBD16D997E}"/>
              </a:ext>
            </a:extLst>
          </p:cNvPr>
          <p:cNvSpPr txBox="1"/>
          <p:nvPr/>
        </p:nvSpPr>
        <p:spPr>
          <a:xfrm>
            <a:off x="1684989" y="787783"/>
            <a:ext cx="9700002" cy="65369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Aim of the project: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 digital security and privacy by offering a user-friendly, efficient, and reliable solution</a:t>
            </a: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Hiding sensitive information within images while ensuring data integrity through hashing.</a:t>
            </a: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LSB steganography with the SHA-512 hashing algorithm </a:t>
            </a: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Safeguarding digital communications and data, addressing both confidentiality and data integrity concern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4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hart with yellow and green text&#10;&#10;Description automatically generated">
            <a:extLst>
              <a:ext uri="{FF2B5EF4-FFF2-40B4-BE49-F238E27FC236}">
                <a16:creationId xmlns:a16="http://schemas.microsoft.com/office/drawing/2014/main" id="{35FC6B2F-31EA-B6BB-71DA-B75C9086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402" y="968023"/>
            <a:ext cx="6194687" cy="49247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41D73F-88FC-E69A-F149-E9133F08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2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41D73F-88FC-E69A-F149-E9133F08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A6A37-55DB-5F1C-B465-8C6E326F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40" y="883920"/>
            <a:ext cx="8422639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2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ression function&#10;&#10;Description automatically generated">
            <a:extLst>
              <a:ext uri="{FF2B5EF4-FFF2-40B4-BE49-F238E27FC236}">
                <a16:creationId xmlns:a16="http://schemas.microsoft.com/office/drawing/2014/main" id="{E8605281-DC71-EC5B-50EC-E28C0E00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74" y="968023"/>
            <a:ext cx="5502544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0E00D-DD56-161E-56C9-551A7824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3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7C8E8458-2D41-4984-A016-3230CAE0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34" y="968023"/>
            <a:ext cx="6005824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BB2B4-18BE-4488-259E-7EA20A9D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15922AC0-D0F8-3571-3A97-E8C4AEB6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699" y="714375"/>
            <a:ext cx="7974344" cy="350634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43294-A238-A51A-C137-BFAECF59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89442-7DC7-612F-8F1F-FC2D1EA6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83" y="4050287"/>
            <a:ext cx="596697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1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28C2BA5-CBC5-6EB9-3BFC-D92E4D95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778"/>
          <a:stretch/>
        </p:blipFill>
        <p:spPr>
          <a:xfrm>
            <a:off x="2589211" y="643467"/>
            <a:ext cx="8951825" cy="5571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A75D1-E276-BDAF-F446-23D4825E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5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A75D1-E276-BDAF-F446-23D4825E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FB89B-50BD-53BF-1046-9902C04B2EA6}"/>
              </a:ext>
            </a:extLst>
          </p:cNvPr>
          <p:cNvSpPr txBox="1"/>
          <p:nvPr/>
        </p:nvSpPr>
        <p:spPr>
          <a:xfrm>
            <a:off x="3088640" y="2721114"/>
            <a:ext cx="80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err="1"/>
              <a:t>Github</a:t>
            </a:r>
            <a:r>
              <a:rPr lang="en-US" sz="4000" b="1" i="1" dirty="0"/>
              <a:t> </a:t>
            </a:r>
            <a:r>
              <a:rPr lang="en-US" sz="4000" dirty="0"/>
              <a:t>- </a:t>
            </a:r>
            <a:r>
              <a:rPr lang="en-US" sz="4000" dirty="0" err="1">
                <a:hlinkClick r:id="rId2"/>
              </a:rPr>
              <a:t>HashStego_Vault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37410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21326" y="1318591"/>
            <a:ext cx="5882201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7C57A-9340-D78C-4E48-E8A5612C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5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CEBA-BFB4-3443-AA22-0F4C3747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4E731-CFAD-E43B-AB44-28EBD16D997E}"/>
              </a:ext>
            </a:extLst>
          </p:cNvPr>
          <p:cNvSpPr txBox="1"/>
          <p:nvPr/>
        </p:nvSpPr>
        <p:spPr>
          <a:xfrm>
            <a:off x="1832521" y="752944"/>
            <a:ext cx="7501978" cy="56050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Secure Data Transmission: Safely send confidential messages  within images.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Privacy Protection: Guard data from unauthorized access and surveillance.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Integrity Verification: Confirm the authenticity and integrity of hidden data.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Assurance: Provide users with an extra layer of privacy for their data.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" name="Graphic 61" descr="Laptop Secure">
            <a:extLst>
              <a:ext uri="{FF2B5EF4-FFF2-40B4-BE49-F238E27FC236}">
                <a16:creationId xmlns:a16="http://schemas.microsoft.com/office/drawing/2014/main" id="{A06DE49F-B7BA-145D-C9CA-62764455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825" y="2371413"/>
            <a:ext cx="2795567" cy="27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79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81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5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0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90F27-F22B-6AF5-36DA-61E0F4717F23}"/>
              </a:ext>
            </a:extLst>
          </p:cNvPr>
          <p:cNvSpPr txBox="1"/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Least Significant Bit (LSB) method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6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3" name="TextBox 2">
            <a:extLst>
              <a:ext uri="{FF2B5EF4-FFF2-40B4-BE49-F238E27FC236}">
                <a16:creationId xmlns:a16="http://schemas.microsoft.com/office/drawing/2014/main" id="{420D9F83-D933-9F5F-C005-4FE993FA6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836243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C352133-A94F-8465-C05D-6E3F9B74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3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array&#10;&#10;Description automatically generated">
            <a:extLst>
              <a:ext uri="{FF2B5EF4-FFF2-40B4-BE49-F238E27FC236}">
                <a16:creationId xmlns:a16="http://schemas.microsoft.com/office/drawing/2014/main" id="{4DC34409-20C0-200B-3AAB-6741B8B0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44" y="1329712"/>
            <a:ext cx="8319604" cy="4201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FA1C-D2B8-38A2-F914-3AB89476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0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FA1C-D2B8-38A2-F914-3AB89476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A4F3A-3499-9C60-7713-661816E1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643467"/>
            <a:ext cx="7172959" cy="1909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9289B-1831-0C6C-F966-E9041ADC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40" y="2513370"/>
            <a:ext cx="7147718" cy="1585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B598C-C313-742E-AE98-1CA95E60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940" y="4038773"/>
            <a:ext cx="7087988" cy="2155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2D0B6-B269-EF6F-3D43-8B49017BF74D}"/>
              </a:ext>
            </a:extLst>
          </p:cNvPr>
          <p:cNvSpPr txBox="1"/>
          <p:nvPr/>
        </p:nvSpPr>
        <p:spPr>
          <a:xfrm>
            <a:off x="4459007" y="6299201"/>
            <a:ext cx="59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Checking image file, checking text size , extracting pixel values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583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BCBAE47-7A39-1ECB-073C-22F8CCB2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48" y="968023"/>
            <a:ext cx="7035396" cy="49247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87E93-4DE9-6B4F-10E9-23F14FF0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FA1C-D2B8-38A2-F914-3AB89476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BF55-AF8D-1DF4-6837-801B04CD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73" y="1220713"/>
            <a:ext cx="5651350" cy="415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604EB-F1E5-7DB0-D12F-22901C61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35" y="1348941"/>
            <a:ext cx="5748179" cy="4010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FB4DF6-F0FC-F44B-AF30-B401C00B4F42}"/>
              </a:ext>
            </a:extLst>
          </p:cNvPr>
          <p:cNvSpPr txBox="1"/>
          <p:nvPr/>
        </p:nvSpPr>
        <p:spPr>
          <a:xfrm>
            <a:off x="4213937" y="5514020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message length and message</a:t>
            </a:r>
          </a:p>
        </p:txBody>
      </p:sp>
    </p:spTree>
    <p:extLst>
      <p:ext uri="{BB962C8B-B14F-4D97-AF65-F5344CB8AC3E}">
        <p14:creationId xmlns:p14="http://schemas.microsoft.com/office/powerpoint/2010/main" val="387353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FA1C-D2B8-38A2-F914-3AB89476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B4DF6-F0FC-F44B-AF30-B401C00B4F42}"/>
              </a:ext>
            </a:extLst>
          </p:cNvPr>
          <p:cNvSpPr txBox="1"/>
          <p:nvPr/>
        </p:nvSpPr>
        <p:spPr>
          <a:xfrm>
            <a:off x="3431617" y="5470355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Reading size of the message and retrieving the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BF5B6-C8C3-EB9B-B4A7-847235E78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970"/>
          <a:stretch/>
        </p:blipFill>
        <p:spPr>
          <a:xfrm>
            <a:off x="788626" y="1226492"/>
            <a:ext cx="5930228" cy="4079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66302-C5F8-B41A-FCCF-7AAD885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4" y="1240540"/>
            <a:ext cx="5989839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76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Widescreen</PresentationFormat>
  <Paragraphs>66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Wisp</vt:lpstr>
      <vt:lpstr>HashStegoVault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Adnan Bin Wahid</cp:lastModifiedBy>
  <cp:revision>605</cp:revision>
  <dcterms:created xsi:type="dcterms:W3CDTF">2023-09-15T10:40:48Z</dcterms:created>
  <dcterms:modified xsi:type="dcterms:W3CDTF">2023-12-16T19:21:00Z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2023-12-16T19:20:42Z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dc7b576c-b176-4897-8808-7e65824421bf</vt:lpwstr>
  </property>
  <property fmtid="{D5CDD505-2E9C-101B-9397-08002B2CF9AE}" pid="7" name="MSIP_Label_defa4170-0d19-0005-0004-bc88714345d2_ActionId">
    <vt:lpwstr>f923ef87-abe9-474d-a19d-5fa0c83b9fe1</vt:lpwstr>
  </property>
  <property fmtid="{D5CDD505-2E9C-101B-9397-08002B2CF9AE}" pid="8" name="MSIP_Label_defa4170-0d19-0005-0004-bc88714345d2_ContentBits">
    <vt:lpwstr>0</vt:lpwstr>
  </property>
</Properties>
</file>